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635000"/>
            <a:ext cx="82677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25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20607" b="-20607"/>
          <a:stretch>
            <a:fillRect/>
          </a:stretch>
        </p:blipFill>
        <p:spPr>
          <a:xfrm>
            <a:off x="1634107" y="579438"/>
            <a:ext cx="6760537" cy="5491445"/>
          </a:xfrm>
        </p:spPr>
      </p:pic>
    </p:spTree>
    <p:extLst>
      <p:ext uri="{BB962C8B-B14F-4D97-AF65-F5344CB8AC3E}">
        <p14:creationId xmlns:p14="http://schemas.microsoft.com/office/powerpoint/2010/main" val="2126405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8486" b="-8486"/>
          <a:stretch>
            <a:fillRect/>
          </a:stretch>
        </p:blipFill>
        <p:spPr>
          <a:xfrm>
            <a:off x="457200" y="0"/>
            <a:ext cx="8229600" cy="6210137"/>
          </a:xfrm>
        </p:spPr>
      </p:pic>
    </p:spTree>
    <p:extLst>
      <p:ext uri="{BB962C8B-B14F-4D97-AF65-F5344CB8AC3E}">
        <p14:creationId xmlns:p14="http://schemas.microsoft.com/office/powerpoint/2010/main" val="2399331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12485" b="-12485"/>
          <a:stretch>
            <a:fillRect/>
          </a:stretch>
        </p:blipFill>
        <p:spPr>
          <a:xfrm>
            <a:off x="457200" y="569263"/>
            <a:ext cx="8229600" cy="5668963"/>
          </a:xfrm>
        </p:spPr>
      </p:pic>
    </p:spTree>
    <p:extLst>
      <p:ext uri="{BB962C8B-B14F-4D97-AF65-F5344CB8AC3E}">
        <p14:creationId xmlns:p14="http://schemas.microsoft.com/office/powerpoint/2010/main" val="3476886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9535" b="-9535"/>
          <a:stretch>
            <a:fillRect/>
          </a:stretch>
        </p:blipFill>
        <p:spPr>
          <a:xfrm>
            <a:off x="457200" y="673100"/>
            <a:ext cx="8229600" cy="5453063"/>
          </a:xfrm>
        </p:spPr>
      </p:pic>
    </p:spTree>
    <p:extLst>
      <p:ext uri="{BB962C8B-B14F-4D97-AF65-F5344CB8AC3E}">
        <p14:creationId xmlns:p14="http://schemas.microsoft.com/office/powerpoint/2010/main" val="1147975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4540" r="-4540"/>
          <a:stretch>
            <a:fillRect/>
          </a:stretch>
        </p:blipFill>
        <p:spPr>
          <a:xfrm>
            <a:off x="457200" y="311480"/>
            <a:ext cx="8229600" cy="5226283"/>
          </a:xfrm>
        </p:spPr>
      </p:pic>
    </p:spTree>
    <p:extLst>
      <p:ext uri="{BB962C8B-B14F-4D97-AF65-F5344CB8AC3E}">
        <p14:creationId xmlns:p14="http://schemas.microsoft.com/office/powerpoint/2010/main" val="3515375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1111" r="-1111"/>
          <a:stretch>
            <a:fillRect/>
          </a:stretch>
        </p:blipFill>
        <p:spPr>
          <a:xfrm>
            <a:off x="457200" y="868363"/>
            <a:ext cx="8229600" cy="5257800"/>
          </a:xfrm>
        </p:spPr>
      </p:pic>
    </p:spTree>
    <p:extLst>
      <p:ext uri="{BB962C8B-B14F-4D97-AF65-F5344CB8AC3E}">
        <p14:creationId xmlns:p14="http://schemas.microsoft.com/office/powerpoint/2010/main" val="607696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11290" b="-11290"/>
          <a:stretch>
            <a:fillRect/>
          </a:stretch>
        </p:blipFill>
        <p:spPr>
          <a:xfrm>
            <a:off x="457200" y="447675"/>
            <a:ext cx="8229600" cy="5678488"/>
          </a:xfrm>
        </p:spPr>
      </p:pic>
    </p:spTree>
    <p:extLst>
      <p:ext uri="{BB962C8B-B14F-4D97-AF65-F5344CB8AC3E}">
        <p14:creationId xmlns:p14="http://schemas.microsoft.com/office/powerpoint/2010/main" val="4098690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6984" b="-6984"/>
          <a:stretch>
            <a:fillRect/>
          </a:stretch>
        </p:blipFill>
        <p:spPr>
          <a:xfrm>
            <a:off x="457200" y="550863"/>
            <a:ext cx="8229600" cy="5575300"/>
          </a:xfrm>
        </p:spPr>
      </p:pic>
    </p:spTree>
    <p:extLst>
      <p:ext uri="{BB962C8B-B14F-4D97-AF65-F5344CB8AC3E}">
        <p14:creationId xmlns:p14="http://schemas.microsoft.com/office/powerpoint/2010/main" val="4215375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8975" b="-8975"/>
          <a:stretch>
            <a:fillRect/>
          </a:stretch>
        </p:blipFill>
        <p:spPr>
          <a:xfrm>
            <a:off x="457200" y="457200"/>
            <a:ext cx="8229600" cy="5668963"/>
          </a:xfrm>
        </p:spPr>
      </p:pic>
    </p:spTree>
    <p:extLst>
      <p:ext uri="{BB962C8B-B14F-4D97-AF65-F5344CB8AC3E}">
        <p14:creationId xmlns:p14="http://schemas.microsoft.com/office/powerpoint/2010/main" val="37651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Slipstream.thmx</Template>
  <TotalTime>12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Tanya Moore</dc:creator>
  <cp:lastModifiedBy>Tanya Moore</cp:lastModifiedBy>
  <cp:revision>2</cp:revision>
  <dcterms:created xsi:type="dcterms:W3CDTF">2012-06-10T03:16:24Z</dcterms:created>
  <dcterms:modified xsi:type="dcterms:W3CDTF">2012-06-10T03:29:10Z</dcterms:modified>
</cp:coreProperties>
</file>